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71" d="100"/>
          <a:sy n="71" d="100"/>
        </p:scale>
        <p:origin x="5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155.64424" units="1/cm"/>
          <inkml:channelProperty channel="Y" name="resolution" value="233.46637" units="1/cm"/>
          <inkml:channelProperty channel="T" name="resolution" value="1" units="1/dev"/>
        </inkml:channelProperties>
      </inkml:inkSource>
      <inkml:timestamp xml:id="ts0" timeString="2025-03-06T23:04:05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002060"/>
      <inkml:brushProperty name="tip" value="rectangle"/>
      <inkml:brushProperty name="rasterOp" value="maskPen"/>
    </inkml:brush>
  </inkml:definitions>
  <iact:action type="add" startTime="18981">
    <iact:property name="dataType"/>
    <iact:actionData xml:id="d0">
      <inkml:trace xmlns:inkml="http://www.w3.org/2003/InkML" xml:id="stk0" contextRef="#ctx0" brushRef="#br0">1262 8079 0,'-13'-17'1,"13"9"-1,0 8 0,0 0 16,0 0 2,25 0-4,13 0 5,-1-17-4,51-16 2,-25 8 19,-1-9-36,26-7 15,-26 16 3,1 8 1,-13-16-2,-25 24-3,-25 9 2,0 0 15,0 0-31,0 0 17,0 0 18,0 0-35,0 0 27,425-442-4,-374 367-23,-14 8 23,26-8-9,-26 17 20,38-9-34,-25 9 16,0-1-2,0 1 3,1-1 0,11-24-1,1 25-1,12-68 3,12 10-3,-24 7 5,25 26-4,-1 16 0,-24 25 4,-13 17-4,-13-8 0,38-9 4,-24 0-7,-1 26 2,0 16 3,-13-9-3,13 1 0,-12 8 2,-1-8 1,1 8-4,-13 0 4,0 0-1,12 0 1,1 0-3,0 8 2,-13-8 1,25 8-2,0 1 1,12 24 1,1 34 1,-26-9-3,1 1 0,-13-9-1,-12 0 11,24 0-3,-37-17-23,25 17 34,-12 0-34,-1-8 19,1-9-5,-13 9 2,0-8 2,0-1-2,0-8 0,0 0 1,0 0 0,0 0 1,0 0-1,0-8 15,12 8-31,-12-9 15,0 9 17,0-8-33,25 8 16,-12 0 1,-1 0 1,13 0-3,-12-8 4,12-9-3,0 1 0,0-1 2,0 0-3,0 1 2,0 7-1,13-7 35,-26-9-51,26 8 0,24 0 16,1 9 4,-1 0 10,-12-1-30,0-7 19,-12-1-5,12 0 3,-12-8 0,12 9 16,-13-9-33,26-9 14,-13 1 6,12 0-3,1 16-1,12-16 0,13 8-1,-38-9 2,12 18 0,1-9 0,12-17-1,-12 9 0,-1-9 5,-12 9-7,-12-1 2,12-7 7,-13 7 8,-12 1-31,38-9 14,-26 9 3,26 0 8,12-9-17,-50 17 9,38-17 4,-13 9 8,-13 0-29,1-1 16,12 1 2,-12 0-2,-13-1-1,12-7 17,1 7-32,-1-7 36,1 7-36,37-8 19,-38 1-5,-24 7 3,24-7 1,26-9-3,0 0 21,-1 0-36,-12 0 17,0 0-1,13-25 4,-1 16-6,-11 9 3,-1 0-1,-13 8 7,1 1-5,-1 7-14,1-7 25,24 7-12,38-32-7,-24 24 22,11-16-32,-24 16 15,-13 9 3,12-26-3,-24 43 1,-1-18 1,1 9 0,0 9 1,-1-9-5,13 25 15,0-9-2,-12 9-26,-1-8 17,1 0 1,24 8-3,-24 8 3,25-8 16,-38 0-34,0 9 15,50 7 4,-25-7-4,0-1 5,-13 0-5,1 1 5,-26-1-5,13-8-1,13 25 3,0-8-1,-1-17 0,1 0 4,-13 0-6,0 0 5,0 17-7,0 24 12,0-24-1,12 25-23,-12-25 33,0 8-33,-12-25 36,-1 8-36,1 0 19,25 1-5,-1-1 6,-12-8-4,13-16-2,-13 7 20,12 1-34,13 25 19,-12-17-3,-1 0 2,-12-9-4,13 9 7,0 0-9,-13-8 5,0 0 16,12-1-33,-12-7 17,0 8 1,25 8-3,25 0 6,-25 0-6,13-9 0,-25 1 3,12 0-3,12-9 1,-12 0 0,0-8 2,0 9-2,-12-1-1,-1-8 27,1 8-42,0-8 17,-13 0 9,0 0-26,12 0 17,1 0 1,-1 0-2,26 9 10,12-18-3,-38 1-23,39-9 37,-1 1-37,-25-1 17,12 0-1,-12-8 0,0 17-2,-12-9 6,-1 9-6,14 0 6,-26 8-7,12 0 4,13-9-1,25-7 1,0 24 0,-12-16 0,12 24-1,-12-24 0,-1 8 2,-12 0-4,-12-8 29,-1-1-43,1 9 25,-1 0-24,1 0 15,0-8 7,24-1 7,26-32-29,-1-9 14,-37 41 0,13-16 5,0 25-7,-1-33 6,26-17-4,-38 50 1,12-17-2,26-41 22,-13 16-36,0-25 19,13 51-1,-26-1-5,139-100 7,-101 67-7,-25 17 6,-13 8-1,-12-9-2,63 1 0,-63 33-1,63-8 1,-26-9 1,-37 50-1,63-49 1,-50-1 0,24 42 0,-24 8 0,-1-8 1,13 9 0,-12-9-2,12 8 3,-37 34-5,37 0 3,12-42 13,-87 0-30,38 33 19,87 9-5,-62-25 6,-26-51-6,-37 1 10,0 8-9</inkml:trace>
    </iact:actionData>
  </iact:action>
  <iact:action type="add" startTime="27449">
    <iact:property name="dataType"/>
    <iact:actionData xml:id="d1">
      <inkml:trace xmlns:inkml="http://www.w3.org/2003/InkML" xml:id="stk1" contextRef="#ctx0" brushRef="#br0">11374 8396 0,'13'0'1,"-239"-209"-1,114 118 16,37 32 5,25 26-7,0 16 1,-13 9 5,-37-1-3,25 9-1,-25 17 0,12 0 0,25-1 1,-24-7-4,24-1 4,13 0 1,50-8-3,0 0 2,0 0 0,0 0 0,-500 368-1,449-293 3,14-9 13,12-7-32,0-1 17,12-8-1,13 0 2,13 9-2,-13 7 0,12 1 0,38 75 1,13 8 1,-13-41 16,13-9-34,-1-34 30,13 26-30,0-25 19,26 8-4,11-33 23,-37-17-38,-12-17 17,37-25-2,25-24 1,-25-1 4,0-50-4,13-25 19,12 1-35,-37 16 15,-26 24 2,-49 1-3,-1 17 1,-24-25 3,-1 7 3,-24 10-6,12-18-1,-13 18 6,-37-1 11,75 67-31</inkml:trace>
    </iact:actionData>
  </iact:action>
  <iact:action type="add" startTime="34118">
    <iact:property name="dataType"/>
    <iact:actionData xml:id="d2">
      <inkml:trace xmlns:inkml="http://www.w3.org/2003/InkML" xml:id="stk2" contextRef="#ctx0" brushRef="#br1">5667 3057 0,'-62'0'0,"49"8"29,13-8-29,-12 8 18,-14-16 1,14 8 15,-38 33-34,12 1 16,-12 7 1,-12 18-4,12 16 22,-38 25-34,25-8 18,1-17-2,24 0-7,38-75 8,0 0 9,-212 484-10,174-367-8,13-17 10,0 16-2,0-7-1,0 49 0,0 9 1,12-17-3,1-24 4,-1-18-3,1 26 21,-1-26-36,13 34 14,-12 33 3,12-33 16,0-17-33,0-25 17,12-8 0,-12-9 0,13 1-1,-1 7 2,1 10-2,-13 15 2,12 1-3,-12-17-1,13 34 4,-1-9-3,1-25 23,-1-8-38,26 16 15,-13-16 3,-12 8 15,12 0-33,25 67 16,0-25 3,0-17-3,-13-25 1,1-8-3,12 0 1,-13-17 2,1-8 0,-13-1 15,13-16-32,12 25 17,-13 26 18,1-18-35,-1-25 19,1 26 6,24 8 0,13-9-25,13-8 34,-25-17-34,-1-16 17,-24-17 0,-1 0-1,1-8 0,-1-9-1,-12 1 2,26-34 0,-1 0-1,12-25 19,1-17-35,-13 0 35,12 0-35,-12 1 16,51-51 1,-26 17 0,-13 8-1,1-67 1,-13 1-2,0-1 2,0 17 7,-25 26-9,-12-9 1,24-59 10,-24-25-26,-26 9 17,63 25 0,-50 17-1,25-68 4,0-57-7,-12 66 11,-13 42-15,-13-1 8,26-32-1,-38-43 2,-13 51 7,38 42-18,38 24 12,-51 26-3,1-17 1,-1-9-1,1-16 3,12-8 12,-13 24-31,-24 17 17,37 25 1,-13 9-1,13 8-1,25-8-2,-100-9 4,88 17-1,-39 25 0,-11-9-1,12 9 20,0 8-36,-13-16 16,13 8 0,13 17 1,-13-1 2,-13-7-3,13-1-1,-12 17 1,12 16-3,-13 1 6,0 0-1,1 8-1,-13 16-1,-25-7 2,-25-1-2,37 17 0,13-8 19,-25 8-35,-13 17 15,88-42 3</inkml:trace>
    </iact:actionData>
  </iact:action>
  <iact:action type="add" startTime="37849">
    <iact:property name="dataType"/>
    <iact:actionData xml:id="d3">
      <inkml:trace xmlns:inkml="http://www.w3.org/2003/InkML" xml:id="stk3" contextRef="#ctx0" brushRef="#br1">15216 2548 0,'-50'-9'1,"75"9"23,-75 0-8,63 0 0,-88-16 11,-76 7-27,76-7 17,-25 7 2,-12 9-3,-26 0 15,38 0-31,-113 0 17,75 17 0,63 0 7,0-9 1,75-8-25,0 0 17,0 0-1,0 0 2,-500 492-1,362-242-1,0-66 3,-12 50-2,37-1 0,-37 9-1,150-183-2,25 24 2,-50 17 2,13 59 17,-26 49-35,26-33 15,-38-8 5,37-25-7,51-25 10,-26 50-6,-12 25 9,-25-9-26,38-33 15,24-8 15,-24-25 3,12 16-33,-13-7 4,1 15 13,-1 51 17,-37-42-34,25-16 24,0-17-13,50 16 9,-25-24-7,-25-1 4,13 51-1,-1 7 1,1-32-1,-13-17-2,-25-17 6,50-8-4,25 33-1,25-25 2,-25-17 10,-12-8 1,-1 0-28,26 51 17,-26-26-2,-12 16 15,13-24-30,12 0 17,-12-9 0,-1-24 15,1-1-32,-1-24 49,13-1-49,-37-8 0,99 0 35,-62-17-35,1 1 28,-14-9-16,1-9 16,-1-16-28,26-33 19,-1-59-1,-12 17-2,0 8 0,-50 9-1,38-1 5,37 9-7,-25-16 3,-12-43 20,-1-33-36,1 25 17,-63 17-3,50 17 3,37-42-1,-37 33 3,0-92-2,0 17-2,-12 26 20,37 15-35,0 1 14,-25 33 6,13 1-5,-1-10-2,-12-57 5,-25-1-1,38 51 3,-13 16-7,0 25 10,-13-8-7,26 17 0,-26-42 16,13-42-32,-37-25 15,24 33 1,38 26 1,-75 16-1,63 0 1,-25-58 0,-1 8-2,-37-25 20,38 51-35,-1 24 16,-12 8 0,13 18 2,-13 24-2,37-25 4,-24-33-6,-13 33 4,12 0-2,-24-24 1,-26 7 1,38 26-4,0 8 2,0 8 2,-12 17 16,12 0-34,-13 16 23,13 1-7,-12 0 11,12 16-27,-38 50 17,38-33 1</inkml:trace>
    </iact:actionData>
  </iact:action>
  <iact:action type="add" startTime="60124">
    <iact:property name="dataType"/>
    <iact:actionData xml:id="d4">
      <inkml:trace xmlns:inkml="http://www.w3.org/2003/InkML" xml:id="stk4" contextRef="#ctx0" brushRef="#br1">18558 6260 0,'-75'67'2,"-125"58"-2,99-25 8,-24 17 20,-12 16-11,49 1-10,0-1 6,26 1 4,37-26 12,12-41-23,26 25 10,24-9 11,38 17-11,26-16 11,-39-42-27,-62-42 31,0 0-30,0 0 23,0 0 2,689 83-26,-539-150 16,-63-8 2,1-50 1,-13-9-3,-62 34-1,-13 9 0,-13-1 0,-62-25 2,-50 25 3,25 51-4,100 41 6</inkml:trace>
    </iact:actionData>
  </iact:action>
  <iact:action type="add" startTime="62237">
    <iact:property name="dataType"/>
    <iact:actionData xml:id="d5">
      <inkml:trace xmlns:inkml="http://www.w3.org/2003/InkML" xml:id="stk5" contextRef="#ctx0" brushRef="#br1">21674 6727 0,'-50'-50'1,"38"34"13,-13-9 0,-13 0 11,1-17 4,-51-25-29,-25 17 15,26 17 6,-13 24 8,12 9-29,-37 17 17,25 8 0,-13 17-2,13-1 10,62-24-7,38-17-10,0 0 8,0 0 3,0 0-3,-338 476 1,313-351-2,13-25 3,12 33-3,0-16 2,12-25-2,26 41 3,25-7 2,-13 49-3,-13-42 1,26-41 0,-1 25 2,26-50-9,12-1 1,0-24 6,-12-25 6,-1-26 2,14-24-25,36-67 18,-24 0-4,-38-9 3,38-16-1,-76 8 0,-12-49 0,-12-10-1,-13 26-1,-13 17 1,-37 24-2,38 26 23,49 33-37,-37 8 15,0 42 3</inkml:trace>
    </iact:actionData>
  </iact:action>
  <iact:action type="add" startTime="64451">
    <iact:property name="dataType"/>
    <iact:actionData xml:id="d6">
      <inkml:trace xmlns:inkml="http://www.w3.org/2003/InkML" xml:id="stk6" contextRef="#ctx0" brushRef="#br1">26155 6502 0,'50'-25'1,"-50"25"31,-13 0-32,1 0 16,-13 8-2,-63-24 23,1-1-37,-14 9 15,14-1 9,-1 1 4,-87 25-28,37-1 14,-24 26 20,24 0-34,75-17 19,63-25-4,0 0 2,0 0 14,-725 467-31,574-317 18,51-8 17,-12 17-35,36-34 16,-11-9 0,-76 210 0,101-193 2,24-16-1,-12 8-1,37-16 1,1-9-2,-1-17 4,38 42-4,38 9 1,0 16 2,-1 9-3,1-34 3,12-34-1,38 10 0,-13-35 0,75 1 16,0-34-33,0-8 17,-50-8 4,188-50 7,-100-1-28,100-49 17,-100-59 1,-176 59-2,13-9 1,25-42-2,13-24 0,-25 49 3,-26-49 0,-37 16-3,25-33 3,-25 16-2,-12 26 8,-26 16 3,-12-250-27,-25 117 33,-13-67-33,63 275 17,25-8 17,-25 8-34,25 17 15,13 9 2,-13 16 0</inkml:trace>
    </iact:actionData>
  </iact:action>
  <iact:action type="add" startTime="69971">
    <iact:property name="dataType"/>
    <iact:actionData xml:id="d7">
      <inkml:trace xmlns:inkml="http://www.w3.org/2003/InkML" xml:id="stk7" contextRef="#ctx0" brushRef="#br1">30623 3057 0,'0'0'0,"-113"-142"0,63 58 20,-50-7-4,12 15-5,-37 10 10,38 7-11,-1 9 26,-37-25-36,12 50 21,-12 17 7,-38-1-28,-12 26 17,12 0-1,76 0 1,87-17 2,0 0-4,-601 100-1,413-42 5,38-16-5,-38-1 6,13 18 14,25 33-34,12-1 16,1 18 1,-13-42 0,-51 58 7,39-17-8,24-8 11,-12 17-27,25 42 16,24 24 1,-36-16 0,74-34-1,-24 26 2,24-34-2,0 0 0,26 67 1,12-50 0,37 8 7,1 9-10,37 24 2,13 118 0,-13-110 0,12 1 0,-24-33 15,12-26-31,-25-8 18,12 17-3,1 0 3,-1-8-2,-12-76 0,26 84 1,24 8 0,-13-58-2,-12 8 2,-12-17-1,37 17 2,38 26-2,-13-26 18,37-50-34,-12 66 16,38-24 1,-38-33 2,-12-18-5,62-7 19,-50-9-33,13 33 19,-13-50-3,0 1-2,63-9 21,-50 8-35,-26-8 18,-12 9-2,176-93-1,24-74 3,-162 66 0,-51 33-4,26-124 3,-25 141-2,124-166 12,-11 107 1,-126 76-28,0 9 16,-25 7 14,0-7-30,25-43 20,-12 9-5,-26-33 3,1-1-1,24-41 18,26 0-35,-13 25 17,-25-8-2,0 41 4,-12-25 5,-1 17-10,13-33 12,25-18-25,-12 43 15,-25-17 4,-1 8-4,-37-41-3,25 16 6,-25-17-5,25-33 3,-12 34 14,-26-9-31,-12-41 19,0 57-2,0 1-1,13-16 6,12 7 5,0 34-27,-25-67 33,-1 34-33,1-34 19,0 33-3,0-41 2,-25-8-1,0 24-1,13 17 0,12 0-2,0 34 20,0 24-34,-13 9 15,13 9 27,-25-1-42,-13-67 17,26 9-1,-1 92 0,13-34 0,13 9-5,-26 16 9,38 42-5</inkml:trace>
    </iact:actionData>
  </iact:action>
  <iact:action type="add" startTime="78767">
    <iact:property name="dataType"/>
    <iact:actionData xml:id="d8">
      <inkml:trace xmlns:inkml="http://www.w3.org/2003/InkML" xml:id="stk8" contextRef="#ctx0" brushRef="#br1">7432 13343 0,'-13'-17'1,"-550"-49"-1,238 16 17,-176 0 17,151 25-34,-51 8 15,101 34 17,37 41-32,75 34 17,38 141 0,25-7 3,100 74 10,62-16-30,51 33 18,75-51 1,24-15-4,126-34 3,38-92-7,124-58 7,-62-109 0,75-108 18,-87-26-36,-26-107 16,-99-101 14,-139-108-30,-124-9 22,-76 109-9,-137 109 3,200 283 1</inkml:trace>
    </iact:actionData>
  </iact:action>
  <iact:action type="add" startTime="101981">
    <iact:property name="dataType"/>
    <iact:actionData xml:id="d9">
      <inkml:trace xmlns:inkml="http://www.w3.org/2003/InkML" xml:id="stk9" contextRef="#ctx0" brushRef="#br1">22162 5743 0,'0'25'10,"-100"183"-10,63-74 9,-1-1 8,13 1-2,-12 24 0,12 185 4,12-60-2,51 51-1,12-84 1,-25-200 1,37 50 15,1 0-33,12 26 16,88 7 0,-51-100 0,-12-41 0,1-42 4,-14-8-5,-12-34 5,-25-33-4,-25-34 1,-50-16-2,-25-34 2,-25 109 1,75 100-3,0 0 0,-225-525 3,187 258 7,38 267-16</inkml:trace>
    </iact:actionData>
  </iact:action>
  <iact:action type="add" startTime="110258">
    <iact:property name="dataType"/>
    <iact:actionData xml:id="d10">
      <inkml:trace xmlns:inkml="http://www.w3.org/2003/InkML" xml:id="stk10" contextRef="#ctx0" brushRef="#br1">19634 15495 0,'-37'-41'0,"-164"57"0,-11-32 28,-26 32-28,163-7 16,-13 7 1,-12 18-3,13-1 22,11-8-36,1-8 18,25 0 10,-12 8-28,-38 75 17,62-42 9,-12-24-16,50-34 15,0 0-16,0 0 10,0 0-4,0 0 2,-225 433-1,200-366 1,-25 92 1,37-26-2,1-33-2,12-8 1,0-9 3,12 1-1,1-9-2,-1 8 3,26 17-2,-13-16-1,25 16 3,0-25-3,-13-8 4,1-17-2,12 50 1,-13-33-2,26-1 7,37 26 4,0-33-27,0-34 18,-12-50-3,0 8 0,24-33 10,-24-9-9,0 1-5,24-34 10,1-16-7,-26 8 2,14-34 1,-26-8 0,-25 17 1,12-8-3,-12 24 3,-12 26-3,-13-17 4,-25 16-6,12-24 6,-12-76-3,-12 34 0,24 0 14,1 33-30,49 34 23,-62 83 10</inkml:trace>
    </iact:actionData>
  </iact:action>
  <iact:action type="add" startTime="112582">
    <iact:property name="dataType"/>
    <iact:actionData xml:id="d11">
      <inkml:trace xmlns:inkml="http://www.w3.org/2003/InkML" xml:id="stk11" contextRef="#ctx0" brushRef="#br1">14766 11116 0,'-25'16'0,"25"-16"25,0 9 1,-25 7-26,0 1 16,-38 33 2,1 50-1,-1-16 0,-25 32 0,1 1-2,87 8 1,-63 25 0,26 51 17,-1 16-33,13-126 19,25-91 9,0 0-13,-63 743 10,38-518-25,13-33 20,12 17 0,25 49-9,-13-16 5,14 0 5,-1-50 11,0-25-32,12 16 17,1 34-2,24 0 3,-12-58-2,13-1-1,-13-33 3,0-25-3,13 26 3,-1-18-1,13 17 0,13 42-2,-51-33 3,26 16-1,-13-25 0,-50-25-3,88 17 3,-38-34 2,-13-8 1,-12-16 8,63 7-28,0-16 18,12 9 12,0-34-30,-25-25 27,0-34-19,13-41 7,-38-8 2,125-226 15,-75 59-32,-12-75 20,-26-42-6,-12-17 3,-50 17 0,-12-50 0,-26 66-1,26-8 20,-26-16-36,-50 25 18,76 16 13,-51 9-31,1 16 20,-1 25-4,-37 34 0,63-9 1,-101 1 0,-12 7-1,0 51-2,-1 25 22,26 42-36,-88 24 19,76 51 9,99 91-28,38-33 18</inkml:trace>
    </iact:actionData>
  </iact:action>
  <iact:action type="add" startTime="115885">
    <iact:property name="dataType"/>
    <iact:actionData xml:id="d12">
      <inkml:trace xmlns:inkml="http://www.w3.org/2003/InkML" xml:id="stk12" contextRef="#ctx0" brushRef="#br1">14603 14294 0,'-163'8'1,"188"-16"16,-50 8-2,-25-33 4,-25 8-3,0 8 3,-37-8-1,-1 25-3,-12 25 0,12 0 1,-62 42 4,-113 91-5,63-8 1,162-49 2,26-43-1,37-58 12,0 0-29,-163 451 18,138-276 10,12 33-24,13-49 14,13 24 16,-1-33-34,13 126 17,38-51 1,37-50 0,13-8-3,-1-42 3,39-8-1,-26-42-2,0-33 4,13-17-5,74-33 12,-49-18-22,175-90 22,-113-1-15,26-83 15,-101-42-21,-150 142 9,50-309 14,-125 67-11,25-42-7,-76-16 6,14 74 13,62 293-29,12 16 37,-87 42-37,125-25 25</inkml:trace>
    </iact:actionData>
  </iact:action>
  <iact:action type="add" startTime="119639">
    <iact:property name="dataType"/>
    <iact:actionData xml:id="d13">
      <inkml:trace xmlns:inkml="http://www.w3.org/2003/InkML" xml:id="stk13" contextRef="#ctx0" brushRef="#br1">11549 15395 0,'-25'0'0,"-112"75"1,49-24 30,25-10-31,-24 59 19,12 0-3,-25 9 0,37-17 0,13 16 1,-25 26 12,25-34-29,0 75 35,50-50-34,25-8 14,-13-67 3,-12-50-1,0 0 15,0 0-32,176 400 32,-26-333-32,-75-17 33,0-16-33,38-9 33,-26-25-33,38-17 18,-12-17-2,0-7 3,-38-26-1,0-41-1,0-9 0,-13-8-1,-49-17-1,-26-25 2,13-50-1,-62-17 17,74 34-33,-24 8 17,-13-16 1,25 208-1</inkml:trace>
    </iact:actionData>
  </iact:action>
  <iact:action type="add" startTime="123690">
    <iact:property name="dataType"/>
    <iact:actionData xml:id="d14">
      <inkml:trace xmlns:inkml="http://www.w3.org/2003/InkML" xml:id="stk14" contextRef="#ctx0" brushRef="#br1">21336 11599 0,'0'0'2,"-350"159"-2,137-26 13,101-41 3,-164 209 3,139-101-3,111-83 0,-24 41 0,13 34 2,-13 50-2,25 8 1,25 9 10,-13 91-16,26-66-1,-13-42 24,12-25-34,1-25 25,-1 91-17,63-24 8,-50-92 3,0-25 0,13 33-3,12-25 15,0 8-30,0 18 17,-12-51-3,-13-8 3,25 8-1,0-25 4,0-8-13,50-1 9,-25-16 2,-12-25 16,-13-25-35,-50-25 14,0 0 2,0 0 11,0 0-4,0 0-23,0 0 16,475-433 2,-412 266-3,-25-25 2,12-67 1,-38 42-2,26-8 2,-26 33 16,13-83-34,0 75 15,0 33 3,0-33-1,-12 41-4,24 26 8,-12-101 2,-25 84 2,0 8-25,25-25 16,-25 17 1,-12 8-1,-13-125 19,-13 117-35,13-42 18,-12 17-2,-1 50 0,13 16 2,-12 18-2,-1-9 1,1 24-4,-1 10 23,38 16-36,-63-50 18,63 100 15</inkml:trace>
    </iact:actionData>
  </iact:action>
  <iact:action type="add" startTime="125623">
    <iact:property name="dataType"/>
    <iact:actionData xml:id="d15">
      <inkml:trace xmlns:inkml="http://www.w3.org/2003/InkML" xml:id="stk15" contextRef="#ctx0" brushRef="#br1">22450 10824 0,'-25'8'0,"25"0"14,0-8 4,-12 9-1,12-9-1,-13 8-1,13 9 2,-12 8-2,12 16 4,-13 51-6,1 58 7,-1 51 0,1-51 10,12 0-30,0-58 19,0-92 12,0 0-31,-13 776 17,13-543 0,0-24 2,0-1-4,0 26 1,13 24-2,-1-24 1,-12 16 5,13 9-4,24 16 5,-37-16 2,38 91-19,12-33 24,-13-83 0,-24 250-28,37-134 17,-38-208-1,13 17 2,13 41-3,25 0 2,-13 9 0,-13-51-3,1-50 2,74 176 1,-62-184 6,-12-33 7,0-9-30,12-33 24,-13-16-1,1-18-23,12-74 30,0-42-30,25-17 21,-38 0-5,13-33 21,1-175-37,-26 24 18,25-74-3,0 74 2,-25-41 1,-25 292 3,12-67-5,13-49 0,0-35-8,0-7 10,-12 24-2,-13 17 3,0-275-3,0 100 14,0-50-30,-13 92 22,1-51-5,-1 318-5,26-34 5,-26-33-1,13 8 2,0-42-1,-12-41-1,-13 33 1,-25-8 0,12 42 2,-62 8-1,12 8-4,-12 0 3,13 25 0,-1 17-2,-25-33 17,1 49-32,49 43 15,-12-9 20,13-25-35,62 50 35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155.64424" units="1/cm"/>
          <inkml:channelProperty channel="Y" name="resolution" value="233.46637" units="1/cm"/>
          <inkml:channelProperty channel="T" name="resolution" value="1" units="1/dev"/>
        </inkml:channelProperties>
      </inkml:inkSource>
      <inkml:timestamp xml:id="ts0" timeString="2025-03-06T23:23:29.88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act:action type="add" startTime="8908">
    <iact:property name="dataType"/>
    <iact:actionData xml:id="d0">
      <inkml:trace xmlns:inkml="http://www.w3.org/2003/InkML" xml:id="stk0" contextRef="#ctx0" brushRef="#br0">5942 11599 0,'-37'0'9,"37"0"-2,-63 0 11,-24-25-1,-139-50-1,39 0 2,-64-8-3,1 8 2,-13-9-4,-25 9 21,13-8-34,-25 24 35,-13 18-35,-13 24 16,164 17 2,162 0-1,0 0-1,-1001 142 2,775-75-2,26 33 2,50 33-2,12 26 2,0-1-5,1 9 20,112-125-33,-13 8 31,1 0-19,-13 33 14,12 1-26,1-9 20,-14 67-8,14-26 3,24-15 2,1-18-2,12-8 3,12 8 13,13 1-16,25 16 2,1-25 3,49 17-20,25 8 36,-13 8-36,-24-24 15,12-1 2,-12 17 17,24-50-34,26 9 16,-25-17 16,-1-26-32,14-7 17,186 41-3,-49-84 4,-150 18 16,62-59-34,63-1 19,12 26-4,-62 9 13,25-1-5,-26 17-23,-49 8 16,12 26 0,0-26 18,-24-8-34,49 0 18,-37 8-2,-1-16-1,-24-9 2,-1 0 1,14-24-1,24-1 2,0 0 13,0-83-32,-62 16 17,-38 26 0,-38-9 7,-12 25-17,-25-33 10,-50 42 0,-25-34 1,12 50-3,38 9 2,38 0-1,12 58 2</inkml:trace>
    </iact:actionData>
  </iact:action>
  <iact:action type="add" startTime="27901">
    <iact:property name="dataType"/>
    <iact:actionData xml:id="d1">
      <inkml:trace xmlns:inkml="http://www.w3.org/2003/InkML" xml:id="stk1" contextRef="#ctx0" brushRef="#br0">6205 5726 0,'-12'-16'0,"-201"7"0,213 9 0,-125 0 0,-25 17 17,37 8 1,0 17 11,-62 41-25,25 17 13,25 9 0,-38 41 2,25 25-3,51-25 1,-38 9 0,-25 66 8,87-133-1,63-92-24,0 0 33,-238 625-33,188-391 17,-12-25 0,36-43 0,14-24 0,12-17-1,38 34 0,-13 99 1,12-66-1,26-16 1,37-10 14,-13-32-17,1-9 4,62 0 1,-62-33-19,-13 0 19,125 8-3,-62-8 14,-38-1-14,-12-32 1,-13-34-1,0-9-11,137-49 12,-124 16-1,0-8 3,-26-25-3,38-25 0,-12-17 1,50-91-1,-26-51 1,-62 34 1,88-8-3,-50-68 2,-51-7 0,1 66-1,-1-200 1,-99-17 0,-1-17-2,1 67 2,24 42 13,-87 25-22,37 42 16,76 258 4,-26 1-28,38-9 11,0 25 6</inkml:trace>
    </iact:actionData>
  </iact:action>
  <iact:action type="add" startTime="30232">
    <iact:property name="dataType"/>
    <iact:actionData xml:id="d2">
      <inkml:trace xmlns:inkml="http://www.w3.org/2003/InkML" xml:id="stk2" contextRef="#ctx0" brushRef="#br0">13489 2606 0,'-12'17'1,"-1"-9"33,1 0-34,-1 26 34,-12 24-34,-25 67 19,-25 17-3,25 0 0,0 16 0,-63 226-3,76-209 6,37-8-2,-25 34 2,-25 91-3,50-42 16,12-17-32,-24-7 17,12 24-1,25 25 2,12-66-1,13-17 0,-25-25 16,0-17-33,13 17 17,-1 24 0,-12-15 1,0-10-3,13-7 3,-25-26 1,-1-49 5,-12-84-24,0 0 35,25 667-35,-25-508 32,-12 8-32,24 0 20,-24 66-5,24-8 19,1-33-34,-1-25 34,13 25-34,-12 42 16,-1-9 3,1-50 15,12-33-34,-13-25 15,38 8 4,13-33-4,24-9 3,-24-25-1,25-33-1,-26-16 0,1-26-5,12-41 24,88-134-35,-13-8 31,-13-26-10,1 1-21,-13 17 35,-37-68-35,-1 9 17,-49-33 18,-25-76-35,-1 43 13,-12 224 4,-12-116 3,-14-42 10,14 17-30,-1-17 16,-12-92 0,25 92 1,-12 0 17,-1 75-34,1-125 16,-1 75 4,-24-8-6,37 50 3,-25-284 1,12 142 17,-12-92-35,-12 117 15,-38-42 3,50 293-3,-25-34 1,-13-9 4,-12 9-3,-25-9-1,-13 9 1,-12 34 1,-25 41-6,0 33 6,-26 34-3,89 16 2,87-58 20</inkml:trace>
    </iact:actionData>
  </iact:action>
  <iact:action type="add" startTime="44350">
    <iact:property name="dataType"/>
    <iact:actionData xml:id="d3">
      <inkml:trace xmlns:inkml="http://www.w3.org/2003/InkML" xml:id="stk3" contextRef="#ctx0" brushRef="#br0">2726 7411 0,'-25'109'1,"-213"66"-1,88 67 15,-88 25 2,76-33-1,124-184 1,0 16-1,-12 9 5,38-8-2,-1 8 9,1-8-28,-1 83 15,51 25 3,12-24-2,-13-76 1,-37-75 11,0 0-7,238 433-21,-163-341 17,-25-25 19,0-25-36,13 8 17,25-25 16,-26-9-33,-12-16 32,25-25-31,0-16 16,26-26 1,-39-16-2,1-51 2,12-8-4,-38 17-1,-12 0 8,13-25-3,-26 16-4,-12-41 1,0-25 21,-25 16-36,13 34 20,-13 33 7,0 1-27,-25-1 19,50 117 0</inkml:trace>
    </iact:actionData>
  </iact:action>
  <iact:action type="add" startTime="56263">
    <iact:property name="dataType"/>
    <iact:actionData xml:id="d4">
      <inkml:trace xmlns:inkml="http://www.w3.org/2003/InkML" xml:id="stk4" contextRef="#ctx0" brushRef="#br0">18333 8513 0,'-13'8'1,"-112"125"-1,62-41 30,13-8-30,13 49 34,-1 34-34,38-84 14,0 9 5,38 33-2,-1-25-1,1-8-2,75 0 6,-26-25-2,-24-42-1,-26-25-2,-37 0 2,0 0 0,0 0-1,0 0 2,0 0 7,551-175-15,-513 125 4,12-17 4,-13 17 0,-37 0-5,0 0 4,-25-25 0,-63-17 0,-12 8 1,13 26-1,37 16 1,37 34-4,13 8 4</inkml:trace>
    </iact:actionData>
  </iact:action>
  <iact:action type="add" startTime="57547">
    <iact:property name="dataType"/>
    <iact:actionData xml:id="d5">
      <inkml:trace xmlns:inkml="http://www.w3.org/2003/InkML" xml:id="stk5" contextRef="#ctx0" brushRef="#br0">20235 6752 0,'-13'-8'0,"13"8"17,-12-17-1,-1 1 15,1-1-12,-1 0 1,-24-16-20,-1 8 15,13 0 6,0 8 10,0 9-31,0-1 18,-12 9 11,12 0-8,0 0-21,25 0 17,0 0 9,0 0-3,0 0-23,0 0 34,0 0-34,0 0 16,-539 359 2,477-242-2,-1 8 18,26 0-34,-1 0 18,13-8 14,0 25-32,25 42 15,13-9 3,-1 0-1,26 25 0,24-33 1,-12-33-2,101 166 1,-76-200 17,-25-33-34,0-42 16,0-9 3,0-24-5,12-17 1,39-50 6,-14-25-7,1-175 1,-1-9 2,-49-66 1,-26-76-1,-49 59-2,-26 42 2,26 283 1,-13 9 14,50 33-31</inkml:trace>
    </iact:actionData>
  </iact:action>
  <iact:action type="add" startTime="59351">
    <iact:property name="dataType"/>
    <iact:actionData xml:id="d6">
      <inkml:trace xmlns:inkml="http://www.w3.org/2003/InkML" xml:id="stk6" contextRef="#ctx0" brushRef="#br0">22676 5751 0,'-26'9'1,"26"-18"28,-25 9-8,-12 0-21,-26-8 17,-24 16-1,-26 1 13,-12 7-14,0-7-9,0 16 24,-1 33-27,26 9 12,0 41 3,-37 17 11,74-75-9,63-50-20,0 0 18,0 0-1,-388 401-1,313-284 0,25-17 2,-13 42 9,1-1-3,-13-24-23,87-8 23,-37-9-17,0-8 11,0 24-1,13 26-1,-1-8 16,0-18-32,1 1 34,12-8-34,12-9 16,1-8 18,0 8-34,37 25 23,-25-25 5,12 0-28,63 184 33,13-84-33,-63-125 17,13-17-1,24 34 1,1-25 1,49-17-4,-36-25 3,11-17 18,-24-16-35,125-109 16,-138 51 2,0-51-1,-13-8-1,-12-1 1,0-74-1,26-67 1,-39 34 0,26-1 1,-38-50-2,25 9 1,0 16-1,0 34 1,12-50-1,-62-117 0,-12 41 1,-26 9 0,26 301 2,-13-18-5,25 26 3,-13 8 11,51-67-26,-38 92 28</inkml:trace>
    </iact:actionData>
  </iact:action>
  <iact:action type="add" startTime="62282">
    <iact:property name="dataType"/>
    <iact:actionData xml:id="d7">
      <inkml:trace xmlns:inkml="http://www.w3.org/2003/InkML" xml:id="stk7" contextRef="#ctx0" brushRef="#br0">25166 6844 0,'0'0'0,"0"0"14,0 0 4,-12-8-1,12-1 0,-25-7 2,-26-9-5,-11 16 20,-38 9-34,-13 0 16,0 9-3,-24 32 19,-38 1-24,37 0 7,88-17 9,50-25-17,0 0 8,0 0 10,0 0-16,-451 392 9,401-300 19,-12-25-37,-26 24 16,38 1 0,-25 25 2,25-17-2,0 42-1,25-25 2,0-17 17,12 16-34,1 1 33,-1 33-33,13-24 14,0 7 3,38 26-3,-26-34 5,38 17 0,-12-34-5,-1-16 5,-12-9-3,38 17 2,0-8-1,49-8-2,13-26 2,-24-16 0,-39-9 11,1-8-28,49 8 31,-37-8-24,38 9 7,112-51 4,-137-16 0,-13 8-3,0-9 3,0-49 0,-12-17-1,49-25-2,-49 0 3,-13 8 15,25-17-33,-12-33 22,-13 42-13,-13 25 10,13-58-4,0-26 1,26 17 1,-76 59 0,-13-51-1,1 34 20,-14-25-36,-24-59 15,13 51 3,-13 24-1,-113-32 0,101 40-1,36 35 1,-11 16 0,-1 16 0,38 59 16</inkml:trace>
    </iact:actionData>
  </iact:action>
  <iact:action type="add" startTime="68948">
    <iact:property name="dataType"/>
    <iact:actionData xml:id="d8">
      <inkml:trace xmlns:inkml="http://www.w3.org/2003/InkML" xml:id="stk8" contextRef="#ctx0" brushRef="#br0">28670 6060 0,'0'0'1,"-12"0"-1,12 8 30,-13 9-30,-12 0 33,-12 8-33,12 8 35,0-25-35,0 26 18,0 16-1,0-8 17,0-1-34,12-7 16,-12-1 0,13-16 18,12-17-34,0 0 16,0 0 18,0 0-34,0 0 17,0 0 0,-76 417 18,76-350-35,0-17 15,-12 66 2,12-24 0,0-8-1,-13 7 1,13-7 0,0-9 16,-12 8-33,-1 34 17,13 8 16,-25 59-33,25-51 18,13-16-5,-13-17 20,12 0-33,-12 0 19,13-8-1,-1 83-2,1-66-2,24-1 4,1-33 4,0 17 10,-1-17-32,-12-16 31,-25 7-31,13-7 16,49 16 1,-37-8 0,13-9 4,37 17-7,-13-8-2,-24-17 7,0 0-1,-1-8-1,-12-9 0,0 25 0,25 34-5,-12-58 21,-13-9-33,50 8 38,-25-16-38,-12-1 30,-1 1-30,1-9 32,-13 1-31,12-1 18,26-8-2,-13 0-1,-13 0 1,1 8-1,-1-8 1,14-16-1,-1 7 1,25 1 2,25 16 13,-25-8-32,-25 0 17,0 0-1,50-16 12,13-26-23,-26-8 11,-12 8 3,-24 9-2,-1-9 0,25-41 0,25-43-1,-13 51-4,-37 17 6,13-42 4,0 16 9,99-149-31,-87 66 17,38-67 0,-38 26-1,-75 174-1,13-16 1,-1-50 2,13 9-2,-12-10 2,12-7-1,0-42 0,-25 16-2,12-74 1,-12 24 1,13 1 0,-1-43 1,-24-41-2,-1 17 0,13 8 19,-87-200-35,24 75 15,-50-33 3,38 32-1,63 285-2,-63-309 4,-13 142-5,1-84 7,62 276 3,-13-59-14,-25-67 21,13 34-31,-37-8 33,12 32-33,12 18 16,-37 0 1,0 32 0,0 1-1,12 25 1,26 17 0,-1 0-1,0 8 1,-12 16-3,13 9 4,-63 0-2,37 17 1,0 0 0,-12 24 1,13 9-3,-14 25 3,14-8-3,12 42 0,12-26 6,13 67-9,0-41 7,-13 49-5,26-41 19,-1 25-33,13 8 34,0 33-34,-12 18 32,12-34-32,0-26 19,0 118 1,12-50-4,-37 24 1,13-49 0,37 191 14,0-100-31,-25 67 17,25-291-1,50 32 1,-50-83 1</inkml:trace>
    </iact:actionData>
  </iact:action>
  <iact:action type="add" startTime="76152">
    <iact:property name="dataType"/>
    <iact:actionData xml:id="d9">
      <inkml:trace xmlns:inkml="http://www.w3.org/2003/InkML" xml:id="stk9" contextRef="#ctx0" brushRef="#br0">6018 14169 0,'-38'17'0,"-250"-167"0,-25 8 33,138 67-33,37 16 23,-24-16 5,-51 8-28,38 17 17,-51 17 1,-49 0-1,62 24-1,-12 26 0,25-25 0,-38 24 14,138-7-26,100-9 26,0 0-24,-613 225 24,425-150-30,13 8 32,37-8-32,38-16 19,0-1-4,25 1 15,-13 16-10,26-17-20,24 42 30,-37 42-7,-25-8-23,50-51 15,0-8 0,50-42 19,0 9-34,25 17 17,12 7 13,26 1-26,62 16 11,75 1 3,25 8 0,76-17-1,-26 8 0,163-24-2,-50-1 3,25-58 14,-25-8-32,13-42 18,-63-17-3,-1-8 7,-24-17-6,-238 59 0,38-17 2,25-26-2,-26-15 1,-11-18-1,-1-24 1,-75-1-1,-25 9-1,-13-17 2,-12-91 0,-62 49 1,49 101-1,38 83-2</inkml:trace>
    </iact:actionData>
  </iact:action>
  <iact:action type="add" startTime="97332">
    <iact:property name="dataType"/>
    <iact:actionData xml:id="d10">
      <inkml:trace xmlns:inkml="http://www.w3.org/2003/InkML" xml:id="stk10" contextRef="#ctx0" brushRef="#br0">5329 15420 0,'-100'-33'0,"-476"242"0,226-101 10,-88 92 8,150-50-2,276-108 4,-1 8-5,1 17 3,-26 16-4,-12 59 5,12-42-2,13 17-1,38-25 0,-1 8 0,-12-17 1,13 9 0,37 33-1,0-16 1,25 16 0,-50-83-1,-25-42 0,0 0-1,0 0 4,451 358-3,-326-308 1,0-8 2,0-42-5,25-33 3,-37-17 15,62-42-32,38-25 23,-25-16 9,-38-9-32,-25-58 16,-37 33 1,-13 17 0,0-9 0,-50 1-1,-25-26-2,-25 9 3,-50-9 0,0 42 2,12 51 8,-100 66-27,163 25 36</inkml:trace>
    </iact:actionData>
  </iact:action>
  <iact:action type="add" startTime="103669">
    <iact:property name="dataType"/>
    <iact:actionData xml:id="d11">
      <inkml:trace xmlns:inkml="http://www.w3.org/2003/InkML" xml:id="stk11" contextRef="#ctx0" brushRef="#br0">9597 14803 0,'-100'0'1,"-125"42"-1,-38 16 15,37 34 8,39 25-1,24 25-22,63 66 36,37 34-36,88-133 17,0 24 2,-12 0-2,12 26 2,-13 41-4,1-41 4,-13-101-5,0-58 3,0 0 0,50 459-1,-12-309 20,12-25-36,0 0 18,12 9-2,26-26 2,50-16-4,-51-59 3,-24-16 0,-1-25-4,51-34 3,37-66 0,-75-9 4,-12-42-3,-13-58 0,37-16 0,-62 41 1,-12-33-4,0-42 4,37 8-3,-13 34 2,-37 75 0,-25-59-3,25-8 3,25 34 2,0 41 12,-25 142-31</inkml:trace>
    </iact:actionData>
  </iact:action>
  <iact:action type="add" startTime="109372">
    <iact:property name="dataType"/>
    <iact:actionData xml:id="d12">
      <inkml:trace xmlns:inkml="http://www.w3.org/2003/InkML" xml:id="stk12" contextRef="#ctx0" brushRef="#br0">12989 15187 0,'-13'-17'1,"-375"17"-1,100-17 16,-75 17 15,88 9-31,-38 16 16,88 8 19,-13 26-35,63-9 16,0 25 1,24 25 0,1 75-1,113-83 0,-38 33 2,12-67-2,63-58-1,0 0 1,-250 376 0,100-118 6,37-57 5,63-101-27,25 8 34,12-8-34,-12 25 31,25-24-31,0 65 20,50 35-3,-12-60-2,37 18 3,-12-34 1,24 34-2,1-43-1,37-24 2,-12 50-2,-13-34 0,75-16 2,-25-33-2,-12-43 1,150-24-3,-151-25 2,214-43 2,-76-7-1,38-42 0,-50-25 1,-13-50-6,-37-26 23,-25-24-35,-51-59 15,-37-8 17,-50 0-32,-37 0 23,-101-58 7,26 49-30,-51 1 18,88 292 5,-13-34-13,38 67 8</inkml:trace>
    </iact:actionData>
  </iact:action>
  <iact:action type="add" startTime="112577">
    <iact:property name="dataType"/>
    <iact:actionData xml:id="d13">
      <inkml:trace xmlns:inkml="http://www.w3.org/2003/InkML" xml:id="stk13" contextRef="#ctx0" brushRef="#br0">17982 15270 0,'-25'-16'1,"-288"-151"-1,25 25 17,-24 25-1,36 34-3,1 83 3,25 0 5,12 41-4,25 26 19,13 25-36,25 0 17,-1 8-2,39-17 7,-13 17 7,137-91-29,13-9 15,0 0 1,0 0 1,-250 408 0,212-291 0,13 42-3,-12-26 5,12 1-3,0 49 0,37 9 18,13-17-34,0 1 34,-12 74-34,12-100 15,25 84 3,-50-68 2,75 18-7,-25-17 5,25 8 0,13-67-1,49 68 0,-49-76 0,62-8-1,-25-34-4,63 0 15,-38-24 0,38-9-27,-25 0 21,49-9 6,-11-49-27,-39-17 35,13 17-35,176-134 17,-138 17 4,37-67-10,-225 167 12,0 0-11,63-151 2,-13-24 5,-50 100-2,37-25 1,1-42-2,-51 0-1,38-225 5,-37 250-6,-13-75 18,-13 0-32,-24-16 17,-26 49 2,13-108-2,13 125-1,37 192-1</inkml:trace>
    </iact:actionData>
  </iact:action>
  <iact:action type="add" startTime="114735">
    <iact:property name="dataType"/>
    <iact:actionData xml:id="d14">
      <inkml:trace xmlns:inkml="http://www.w3.org/2003/InkML" xml:id="stk14" contextRef="#ctx0" brushRef="#br0">19809 13802 0,'-12'42'0,"12"-42"16,0 16 2,-13 18-2,1 32 1,-1 18 0,1 58 2,-13 58-5,-25 17 4,0 16-1,12 51 0,1 41 16,12-24-33,12 24 15,13-66 1,0 8 1,13-25 0,12 0-1,37 8 2,1-33-3,-1-67 3,101 175-4,-163-325 15,138 251-10,37 49-19,-25-58 19,-100-200-1,75 8-1,-37-17 17,-13-8-34,38 33 17,-63-49 0,87-1-2,51 0 18,-50 1-33,-26-9 17,-11 8 16,61-8-33,-37 0 35,51-58-35,-176 58 15</inkml:trace>
    </iact:actionData>
  </iact:action>
  <iact:action type="add" startTime="115503">
    <iact:property name="dataType"/>
    <iact:actionData xml:id="d15">
      <inkml:trace xmlns:inkml="http://www.w3.org/2003/InkML" xml:id="stk15" contextRef="#ctx0" brushRef="#br0">22763 18007 0,'0'0'1,"0"0"14,0 0 1,0 0 0,0 0 1,0 0 0,0 0 0,351-518 1,-339 276-4,26-8 4,-1 75 15,13 8-33,-25-217 28,-25 51-25,-12-34 24,12 58-10,-38-8-9,26 267 8,-13-67 2,-13-16-1,1-18 0,-1-66 0,0 17 0,13 42-5,-12-26 21,12 26-33,0 7 38,-13-90-38,-12 40 18,-12 9-2,-1-8 0,0 17 1,-12-26-4,13 17 22,-1-8-35,1 42 19,12 7-3,-25-7 1,12 41 0,-12-41 0,0 91 0,-25-33 0,25 16 10,12 26-27,0 16 38,1 9-38,-1 24 16,-49 9-1,-14 25 2,14 0 1,-51 34-1,13 16 1,-38 42-2,0 0 2,1 74-2,24 35 4,50-26-8,-74 225 5,49-83 0,-25 76 0,13-68-1,25 50 1,25-66 0,12 42-1,38-43 1,63-258-2,-1-16 1,-12-59 3</inkml:trace>
    </iact:actionData>
  </iact:action>
  <iact:action type="add" startTime="119549">
    <iact:property name="dataType"/>
    <iact:actionData xml:id="d16">
      <inkml:trace xmlns:inkml="http://www.w3.org/2003/InkML" xml:id="stk16" contextRef="#ctx0" brushRef="#br0">20473 14403 0,'-50'-9'0,"-13"68"0,-37 16 14,-13 58 4,13 34-1,0 25 1,38 58-5,24 34 17,13 25-7,12 66-23,13-50 18,-12 17-4,12-50 16,12 9-8,1-243-22,12 42 35,13-8-35,37 25 17,-13-25 0,26-17 0,-1-25 0,1-59-3,0-7 4,24-59-5,-112 75 5,188-234 16,-38 9-34,0-151 19,-62-7-2,-63-143-1,-50 67 8,-13 34-16,-37 49 10,-12 26-3,62 333 2,12-25 1,13 42-2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155.64424" units="1/cm"/>
          <inkml:channelProperty channel="Y" name="resolution" value="233.46637" units="1/cm"/>
          <inkml:channelProperty channel="T" name="resolution" value="1" units="1/dev"/>
        </inkml:channelProperties>
      </inkml:inkSource>
      <inkml:timestamp xml:id="ts0" timeString="2025-03-06T23:49:21.739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act:action type="add" startTime="8521">
    <iact:property name="dataType"/>
    <iact:actionData xml:id="d0">
      <inkml:trace xmlns:inkml="http://www.w3.org/2003/InkML" xml:id="stk0" contextRef="#ctx0" brushRef="#br0">5830 11007 0,'-13'0'9,"-525"-75"-9,200 42 0,-150-17 26,138 33 1,-26 0-27,26 42 34,100 0-34,-38 0 19,25 9-2,50-18 0,38-7-3,162-18 3,-62 1 0,-62 8 0,74 0-1,-75 8 0,38 1 5,-250 32 7,250-24-28,100-17 19,0 0 9,-626 200-22,513-108 10,51 75 3,-76-34-3,75-41 1,26-8 0,-1-18-1,26 1 2,37-8-4,-25-9 3,12 50 2,38 33-4,0 9 20,-12-34-35,12-16 14,-25 0 2,38-9 0,-1-7 0,13-10 2,63 18-3,0-26 1,-38-8 6,0-16-7,0-1 2,25 0 0,63-8-1,-38-8 1,-12-9 17,62 9-34,13-9 21,-38-16 6,50 0-27,26-9 18,24-8-3,-50 0 4,51-8-3,-1-1 1,-50 9 0,38-17-2,-13 1 0,-12-18 1,-50 18 15,12 24-19,25-16-3,-37-59 10,-75 67-2,12-25-3,-12-17 2,-26 25 1,-12-8-1,-12 0 0,12-25 1,-50 25 1,0-33-2,-13-9 1,-12-42-2,13 1 1,-38-1 1,-50 26-2,25-1 18,-63 9-33,-12 0 31,12 25-15,26 17-11,12 16 11,-25 9 2,100 33 17</inkml:trace>
    </iact:actionData>
  </iact:action>
  <iact:action type="add" startTime="12914">
    <iact:property name="dataType"/>
    <iact:actionData xml:id="d1">
      <inkml:trace xmlns:inkml="http://www.w3.org/2003/InkML" xml:id="stk1" contextRef="#ctx0" brushRef="#br0">3577 4200 0,'25'83'0,"-25"-75"0,-12 17 24,12-8-15,0 25 9,0 8 16,0 8-34,0 1 17,12 24-1,-12 75 16,0-41-28,-25 25 12,13-17 12,-39 0-11,26-66-12,25-59 21,0 0-19,0 0 10,-150 567 1,138-467-1,-1-8-2,-12 0 5,13-17-5,-1 0 2,1-8 2,12-1 13,0 1-32,0 0 14,-13-9 4,1 59 0,12 8-4,0-16 4,-13 24 0,1-33 14,-1-8-32,13 0 17,0 8-1,0-8 0,-12 16 18,12 42-34,-13-33 17,26 0 0,-26 0 16,13-17-33,0-8 16,13 16 2,-1-16-2,1-9 4,-13-8-5,0 34 0,0 8 2,12 16 13,13-33-29,-12-16 32,-1-26-33,1 0 31,-13-16-24,37 17 8,-24-26 2,-13 9 0,37-9 16,-12-8-33,0 0 19,0 0-3,13 8 1,12 1 0,-25-9 0,13-17-1,-13 9-1,0 0 5,0-17-8,-13 8 5,13-8-1,-12 0 1,12-8 1,0-1-5,12-8 7,-12-16-4,13-50 2,-1 16 8,14-25-3,-14 0-23,13-8 18,-25 34-2,13-18 2,24-24 15,-12 24-33,-12 9 17,24-58 0,-37-26-1,26 9 1,-26 33-2,0 17 2,0 17-2,-25-9 3,12 17 1,1-34-8,12-41 8,-25 17-3,25-17 19,-13 16-35,1 17 18,-13 0 13,0-16-30,12-9 15,-12-75 1,0 42 0,0 17-1,0 32 18,-12-15-34,-1 15 14,1-57 22,-1-1-36,-12 43 18,-12 24-3,37 25 19,37 0-34,-37 9 16,-50-26 2,25 26-1,0 24 3,0 1-5,-25 8 2,12 0 0,1 17-3,-1-1 15,1-7-28,-1 16 15,26-1 21,12 26-36</inkml:trace>
    </iact:actionData>
  </iact:action>
  <iact:action type="add" startTime="66274">
    <iact:property name="dataType"/>
    <iact:actionData xml:id="d2">
      <inkml:trace xmlns:inkml="http://www.w3.org/2003/InkML" xml:id="stk2" contextRef="#ctx0" brushRef="#br0">5417 13735 0,'-63'0'1,"-462"-150"-1,149 58 8,-74-16 12,87 49-2,-63-7 1,138 57-2,-37 9-2,37 34 2,13-1 0,24 17 5,14 0 5,24-16-27,-12 24 32,24 0-32,26 34 19,163-67 0,-39 25 9,14 9-28,-38 7 37,75 18-37,-25-51 17,25-33-2,0 0 2,0 0-1,0 0 2,37 467-1,38-317 0,88-8 1,12-25-1,26-33 16,174 49-33,-37-75 16,37 26 2,1-51-4,24 1 19,1-34-33,-1-17 15,-37-8 4,25-9-3,-12-41 3,-38 9-3,-13-26 1,-25 8 0,13 9 7,-263 75-9,25-75 10,-12 0-25,-13-17 19,-25-8-3,-37-133-1,-51-9 2,-112-50 0,-38 92 1,-125 24-1,-50 118 0,-25 25-1,63 33-1,312 8 2,38-8 0</inkml:trace>
    </iact:actionData>
  </iact:action>
  <iact:action type="add" startTime="99911">
    <iact:property name="dataType"/>
    <iact:actionData xml:id="d3">
      <inkml:trace xmlns:inkml="http://www.w3.org/2003/InkML" xml:id="stk3" contextRef="#ctx0" brushRef="#br0">6731 15779 0,'-25'-108'1,"-301"-34"-1,76-25 32,-113 25-32,63 34 20,-13 24 0,38 43-11,12 24 7,13 17 2,24-8 0,-12 33 0,1-17-1,-1 17 1,-25 0-3,113-17 1,150-8 1,0 0 0,-1101 159 0,788-92 0,-13 16 1,63 0-1,13 43-3,50 32 2,187-91 17,13 8-33,0 25 35,0 8-35,38 43 16,12 57 14,38 1-30,74-1 38,38-16-38,51-33 24,124 58-16,-37-59 11,113 9 14,-1-100-33,88-26 17,-24-24 0,24-59-3,-63 34 3,1-67 1,-63 50-3,-13-83 17,-87 24-32,0-99 32,-100 16-31,-13-109 32,-162-82-33,-88-59 18,-151-26 10,1 76-24,-75 59 34,12 124-38,-25 126 17,288 58-2</inkml:trace>
    </iact:actionData>
  </iact:action>
  <iact:action type="add" startTime="109288">
    <iact:property name="dataType"/>
    <iact:actionData xml:id="d4">
      <inkml:trace xmlns:inkml="http://www.w3.org/2003/InkML" xml:id="stk4" contextRef="#ctx0" brushRef="#br0">11437 16472 0,'-13'-67'0,"-112"175"0,25-24 33,-25 66-33,62 17 19,13 41-5,75 18 9,-12-18-15,37-8 9,-13-141 1,26 41 2,-1-33-3,14-17-1,-1-9 1,-38-32-3,-37-9 3,0 0 0,0 0-1,0 0 3,0 0-5,301-467 3,-314 266 0,-75-7 0,26 91-1,62 117 10</inkml:trace>
    </iact:actionData>
  </iact:action>
  <iact:action type="add" startTime="110640">
    <iact:property name="dataType"/>
    <iact:actionData xml:id="d5">
      <inkml:trace xmlns:inkml="http://www.w3.org/2003/InkML" xml:id="stk5" contextRef="#ctx0" brushRef="#br0">12425 16572 0,'-37'-34'1,"37"43"32,-13-9-33,13 0 17,-12 8 18,-13 25-35,-13 1 17,-12 49 2,0-16-3,25-17 1,13 8 1,12 1-5,12 16 22,-12 0-35,0-33 15,0-42 0,0 0 1,0 0 17,138 425-32,-76-333 32,1-34-33,-13-8 30,0-33-23,0-17 8,38-33 18,-13-17-33,-25-25 16,12-76 3,-62-7-4,-25-34 2,-12 17 0,-1 33 0,-24 8 18,12 43-35,12 7 31,38 84-30</inkml:trace>
    </iact:actionData>
  </iact:action>
  <iact:action type="add" startTime="112686">
    <iact:property name="dataType"/>
    <iact:actionData xml:id="d6">
      <inkml:trace xmlns:inkml="http://www.w3.org/2003/InkML" xml:id="stk6" contextRef="#ctx0" brushRef="#br0">14453 15871 0,'-63'0'0,"63"0"31,0 0-31,-12 8 33,-1 1-33,1-1 34,-1 0-34,13 1 19,-12-1 7,-1 0-20,-12 26 27,0-1-33,0 0 19,13 1 2,-13-9-11,25-25 8,0 0-2,0 0 0,0 0 1,0 0 0,0 0 0,0 0-1,-163 359 4,163-293 8,0 43-28,-13-26 36,13 1-36,0-9 16,-12 25 11,12-17-20,0 1 9,0-1 1,12-8 0,13 17-1,-12-17 1,12-8 3,-13 50-6,14-34 4,-14-16 13,13-1-31,13 10 33,-1-10-33,1-24 17,37 16-2,-25-24 2,-13-18 2,51-41 11,0-25-30,-26-25 37,13-58-37,-12-51 17,-26-33 16,-24 9-33,-13-17 16,-13 24 1,-49-16 0,-13-50 16,25 101-33,0 74 17,50 92-1</inkml:trace>
    </iact:actionData>
  </iact:action>
  <iact:action type="add" startTime="122000">
    <iact:property name="dataType"/>
    <iact:actionData xml:id="d7">
      <inkml:trace xmlns:inkml="http://www.w3.org/2003/InkML" xml:id="stk7" contextRef="#ctx0" brushRef="#br0">18758 15420 0,'-12'59'0,"-101"491"0,63-157 33,12 107-33,51-391 17,-1-1-1,14-8 2,-1 67-2,37 8 0,-12-91 3,13 7-4,-13-24 4,-13-17 15,1-8-34,12-9 16,25-24 17,-12-1-33,12-16 16,-13-17 1,-37 0 1,-25 25-2,0 0 1,0 0 0,251-409 0,-226 225-2,-38 9 3,1-34-2,-38 9 1,-51-209 0,1 76-1,0-26 1,-12 67-1,87 259 1,0-1 0,-1 9 1,-11 0-1,37 25-1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F6009-E228-4CA8-A33D-02F6074DEC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59023-4B07-4B37-8938-16FE6AE72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75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7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1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5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4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8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0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9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3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1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87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microsoft.com/office/2011/relationships/inkAction" Target="../ink/inkAction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1EEDB0-0FF2-3149-EBB5-E1F75C7257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2383B-9BCF-50A4-40BB-A8A69EF51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US" sz="5000" dirty="0" err="1">
                <a:solidFill>
                  <a:srgbClr val="FFFFFF"/>
                </a:solidFill>
              </a:rPr>
              <a:t>Yankees,Phillies</a:t>
            </a:r>
            <a:r>
              <a:rPr lang="en-US" sz="5000" dirty="0">
                <a:solidFill>
                  <a:srgbClr val="FFFFFF"/>
                </a:solidFill>
              </a:rPr>
              <a:t>, Padres position WAR’s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91ADD-B5C5-5D13-2F29-68E091878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Jonathan De La Cruz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48BEA327-BB1C-E255-F1E6-AC0A274CD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333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4854"/>
    </mc:Choice>
    <mc:Fallback>
      <p:transition spd="slow" advTm="34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0F1F-44D3-06CA-28C6-62DE3978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5554"/>
            <a:ext cx="10691265" cy="1307592"/>
          </a:xfrm>
        </p:spPr>
        <p:txBody>
          <a:bodyPr/>
          <a:lstStyle/>
          <a:p>
            <a:r>
              <a:rPr lang="en-US" dirty="0"/>
              <a:t>Yankee Seasons from 2022 to 2024</a:t>
            </a:r>
          </a:p>
        </p:txBody>
      </p:sp>
      <p:pic>
        <p:nvPicPr>
          <p:cNvPr id="5" name="Content Placeholder 4" descr="A graph of a number of blue lines&#10;&#10;AI-generated content may be incorrect.">
            <a:extLst>
              <a:ext uri="{FF2B5EF4-FFF2-40B4-BE49-F238E27FC236}">
                <a16:creationId xmlns:a16="http://schemas.microsoft.com/office/drawing/2014/main" id="{1E6EA653-A738-7236-561F-FD2876C6D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" y="807720"/>
            <a:ext cx="5888736" cy="2953251"/>
          </a:xfrm>
        </p:spPr>
      </p:pic>
      <p:pic>
        <p:nvPicPr>
          <p:cNvPr id="7" name="Picture 6" descr="A graph of blue lines&#10;&#10;AI-generated content may be incorrect.">
            <a:extLst>
              <a:ext uri="{FF2B5EF4-FFF2-40B4-BE49-F238E27FC236}">
                <a16:creationId xmlns:a16="http://schemas.microsoft.com/office/drawing/2014/main" id="{0480F286-6EBF-6899-B273-B1BDE7388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273" y="736594"/>
            <a:ext cx="5801034" cy="3024378"/>
          </a:xfrm>
          <a:prstGeom prst="rect">
            <a:avLst/>
          </a:prstGeom>
        </p:spPr>
      </p:pic>
      <p:pic>
        <p:nvPicPr>
          <p:cNvPr id="9" name="Picture 8" descr="A graph of blue lines">
            <a:extLst>
              <a:ext uri="{FF2B5EF4-FFF2-40B4-BE49-F238E27FC236}">
                <a16:creationId xmlns:a16="http://schemas.microsoft.com/office/drawing/2014/main" id="{9F890012-0E36-F7B5-ADB8-99E35231E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0" y="3805711"/>
            <a:ext cx="6859793" cy="29532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27E609-B280-50C9-6B15-5FDB1370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009" y="4492012"/>
            <a:ext cx="20193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3713B3-6DA2-F8CC-1DCE-329C1A414B35}"/>
              </a:ext>
            </a:extLst>
          </p:cNvPr>
          <p:cNvSpPr txBox="1"/>
          <p:nvPr/>
        </p:nvSpPr>
        <p:spPr>
          <a:xfrm>
            <a:off x="750367" y="4005789"/>
            <a:ext cx="27969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2022: 92-63</a:t>
            </a:r>
          </a:p>
          <a:p>
            <a:endParaRPr lang="en-US" sz="2800" dirty="0"/>
          </a:p>
          <a:p>
            <a:r>
              <a:rPr lang="en-US" sz="2800" dirty="0"/>
              <a:t>2023: 82-80</a:t>
            </a:r>
          </a:p>
          <a:p>
            <a:endParaRPr lang="en-US" sz="2800" dirty="0"/>
          </a:p>
          <a:p>
            <a:r>
              <a:rPr lang="en-US" sz="2800" dirty="0"/>
              <a:t>2024: 94-68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0B635569-2455-49B2-3782-D66EFE5C15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1813103" y="5432602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BC35F33-4F54-CABD-C8FD-B355EEDB87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9640" y="727920"/>
              <a:ext cx="10836360" cy="5905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BC35F33-4F54-CABD-C8FD-B355EEDB87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3800" y="664560"/>
                <a:ext cx="10867680" cy="603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4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421"/>
    </mc:Choice>
    <mc:Fallback>
      <p:transition spd="slow" advTm="155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71D7-1536-5A91-EDB8-E85063A6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12" y="72641"/>
            <a:ext cx="10691265" cy="1307592"/>
          </a:xfrm>
        </p:spPr>
        <p:txBody>
          <a:bodyPr/>
          <a:lstStyle/>
          <a:p>
            <a:r>
              <a:rPr lang="en-US" dirty="0"/>
              <a:t>Phillies Season from 2022 to 2024</a:t>
            </a:r>
          </a:p>
        </p:txBody>
      </p:sp>
      <p:pic>
        <p:nvPicPr>
          <p:cNvPr id="5" name="Content Placeholder 4" descr="A graph of red lines&#10;&#10;AI-generated content may be incorrect.">
            <a:extLst>
              <a:ext uri="{FF2B5EF4-FFF2-40B4-BE49-F238E27FC236}">
                <a16:creationId xmlns:a16="http://schemas.microsoft.com/office/drawing/2014/main" id="{840C8564-8F9E-5ED8-47C8-8A417417F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0" y="865085"/>
            <a:ext cx="5900116" cy="30883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95E50-7E3E-D847-0F2B-66F91152F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9218" y="747032"/>
            <a:ext cx="5504782" cy="3190066"/>
          </a:xfrm>
          <a:prstGeom prst="rect">
            <a:avLst/>
          </a:prstGeom>
        </p:spPr>
      </p:pic>
      <p:pic>
        <p:nvPicPr>
          <p:cNvPr id="9" name="Picture 8" descr="A graph of a number of red lines">
            <a:extLst>
              <a:ext uri="{FF2B5EF4-FFF2-40B4-BE49-F238E27FC236}">
                <a16:creationId xmlns:a16="http://schemas.microsoft.com/office/drawing/2014/main" id="{5E97A77D-CB77-C87A-73AE-CC77867E0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60" y="3953435"/>
            <a:ext cx="6546815" cy="28319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16A5BE4-2CAE-B01F-0004-47D7C383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61" y="4407409"/>
            <a:ext cx="2450591" cy="245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51D168-6F81-D155-045B-3C62B126D496}"/>
              </a:ext>
            </a:extLst>
          </p:cNvPr>
          <p:cNvSpPr txBox="1"/>
          <p:nvPr/>
        </p:nvSpPr>
        <p:spPr>
          <a:xfrm>
            <a:off x="437991" y="4216515"/>
            <a:ext cx="2038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2022-87-75</a:t>
            </a:r>
          </a:p>
          <a:p>
            <a:endParaRPr lang="en-US" sz="2400" dirty="0"/>
          </a:p>
          <a:p>
            <a:r>
              <a:rPr lang="en-US" sz="2400" dirty="0"/>
              <a:t>2023- 90-72</a:t>
            </a:r>
          </a:p>
          <a:p>
            <a:endParaRPr lang="en-US" sz="2400" dirty="0"/>
          </a:p>
          <a:p>
            <a:r>
              <a:rPr lang="en-US" sz="2400" dirty="0"/>
              <a:t>2024- 95-67</a:t>
            </a: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F2C8FF31-E390-1F92-8488-0E5B535BF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1634000" y="56327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9CC0FD7-6219-83E3-A43F-33ABDF5D9D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960" y="869040"/>
              <a:ext cx="11124360" cy="5995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9CC0FD7-6219-83E3-A43F-33ABDF5D9D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120" y="805680"/>
                <a:ext cx="11155680" cy="612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2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478"/>
    </mc:Choice>
    <mc:Fallback>
      <p:transition spd="slow" advTm="159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C057-01AD-A66A-0268-E42226A7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72" y="161365"/>
            <a:ext cx="10691265" cy="1307592"/>
          </a:xfrm>
        </p:spPr>
        <p:txBody>
          <a:bodyPr/>
          <a:lstStyle/>
          <a:p>
            <a:r>
              <a:rPr lang="en-US" dirty="0"/>
              <a:t>Padres </a:t>
            </a:r>
            <a:r>
              <a:rPr lang="en-US" dirty="0" err="1"/>
              <a:t>seasonS</a:t>
            </a:r>
            <a:r>
              <a:rPr lang="en-US" dirty="0"/>
              <a:t> FROM 2022 TO 2024</a:t>
            </a: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E12DC0E-DDA5-E41E-0D09-0C7A48062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6096000" cy="30540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1F5F6-7581-1D6D-A08E-A883A3C17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13640"/>
            <a:ext cx="5805073" cy="3054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1A240-03E2-9450-C8E7-931F33EF5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3821" y="4067645"/>
            <a:ext cx="6459497" cy="2790355"/>
          </a:xfrm>
          <a:prstGeom prst="rect">
            <a:avLst/>
          </a:prstGeom>
        </p:spPr>
      </p:pic>
      <p:pic>
        <p:nvPicPr>
          <p:cNvPr id="3074" name="Picture 2" descr="San Diego Padres - Wikipedia">
            <a:extLst>
              <a:ext uri="{FF2B5EF4-FFF2-40B4-BE49-F238E27FC236}">
                <a16:creationId xmlns:a16="http://schemas.microsoft.com/office/drawing/2014/main" id="{D9333374-E902-C6EE-59AA-49C30650F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637" y="4262672"/>
            <a:ext cx="1905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5724E2-716F-740C-518C-3426FB265CC1}"/>
              </a:ext>
            </a:extLst>
          </p:cNvPr>
          <p:cNvSpPr txBox="1"/>
          <p:nvPr/>
        </p:nvSpPr>
        <p:spPr>
          <a:xfrm>
            <a:off x="290927" y="3968406"/>
            <a:ext cx="2312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2022: 89-73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2023: 82-80</a:t>
            </a:r>
          </a:p>
          <a:p>
            <a:endParaRPr lang="en-US" sz="2800" dirty="0"/>
          </a:p>
          <a:p>
            <a:r>
              <a:rPr lang="en-US" sz="2800" dirty="0"/>
              <a:t>2024: 93-69</a:t>
            </a:r>
          </a:p>
        </p:txBody>
      </p: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8C4CE67C-B58D-AEF0-D27D-D1CAE87B9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1674831" y="5462822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0DBFA6A-472E-7390-FCE7-C7D547D358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280" y="1512000"/>
              <a:ext cx="6993000" cy="50216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0DBFA6A-472E-7390-FCE7-C7D547D358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40" y="1448640"/>
                <a:ext cx="7024320" cy="514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936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583"/>
    </mc:Choice>
    <mc:Fallback>
      <p:transition spd="slow" advTm="15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53</Words>
  <Application>Microsoft Office PowerPoint</Application>
  <PresentationFormat>Widescreen</PresentationFormat>
  <Paragraphs>20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Arial</vt:lpstr>
      <vt:lpstr>Calisto MT</vt:lpstr>
      <vt:lpstr>Univers Condensed</vt:lpstr>
      <vt:lpstr>ChronicleVTI</vt:lpstr>
      <vt:lpstr>Yankees,Phillies, Padres position WAR’s</vt:lpstr>
      <vt:lpstr>Yankee Seasons from 2022 to 2024</vt:lpstr>
      <vt:lpstr>Phillies Season from 2022 to 2024</vt:lpstr>
      <vt:lpstr>Padres seasonS FROM 2022 TO 2024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 D</dc:creator>
  <cp:lastModifiedBy>J D</cp:lastModifiedBy>
  <cp:revision>1</cp:revision>
  <dcterms:created xsi:type="dcterms:W3CDTF">2025-03-06T22:47:53Z</dcterms:created>
  <dcterms:modified xsi:type="dcterms:W3CDTF">2025-03-07T00:59:43Z</dcterms:modified>
</cp:coreProperties>
</file>